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hael Hirzel" initials="MH" lastIdx="1" clrIdx="0">
    <p:extLst>
      <p:ext uri="{19B8F6BF-5375-455C-9EA6-DF929625EA0E}">
        <p15:presenceInfo xmlns:p15="http://schemas.microsoft.com/office/powerpoint/2012/main" userId="d6e81da984a8fe5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7A78E1-08AE-4435-21DA-6B02588DFD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84B2EAD-7BF4-FC0E-DB8D-419B8C5116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1842DF6-5638-1785-633B-1AF092742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09BA-8018-4D37-867F-4349505B1892}" type="datetimeFigureOut">
              <a:rPr lang="de-DE" smtClean="0"/>
              <a:t>06.04.2024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104A089-4DE9-163D-8D3A-5D165D8C4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41B298-0689-9913-DC2D-D889A5453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905EE-3DFD-41EC-ACE0-0C1953C31BB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4698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5ABE1C-4557-39F3-7583-D0709C595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404579D-4AB9-A3E3-A8A1-64832542C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BB4F86F-0651-55AF-41A7-455B3EEF1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09BA-8018-4D37-867F-4349505B1892}" type="datetimeFigureOut">
              <a:rPr lang="de-DE" smtClean="0"/>
              <a:t>06.04.2024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E748779-B47A-304A-95BD-2A474A7D1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0F93E97-3A9E-B659-3190-0D53E67FE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905EE-3DFD-41EC-ACE0-0C1953C31BB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6333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9B8147-FBC8-2441-4990-A30D2669C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41D7FAA-763A-48E3-09B8-7306326357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D2FCE5F-2692-9A73-439C-2766D9B36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09BA-8018-4D37-867F-4349505B1892}" type="datetimeFigureOut">
              <a:rPr lang="de-DE" smtClean="0"/>
              <a:t>06.04.2024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75E745B-7A75-E862-938F-78F7DDA0D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A40FB66-4763-0F8E-A9BD-C8D6D32BE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905EE-3DFD-41EC-ACE0-0C1953C31BB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14459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172B88-DF3E-143B-005E-8DA684A0C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05FB30C-3540-31BF-3879-987E30B26D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27F538A-BC0A-9FA9-69A6-AA69A3FB0A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40FD5C4-DBFF-6085-EF37-05EE6697B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09BA-8018-4D37-867F-4349505B1892}" type="datetimeFigureOut">
              <a:rPr lang="de-DE" smtClean="0"/>
              <a:t>06.04.2024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41A7CE9-B02B-FD73-147B-B5DF1F7BF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8C603A3-B468-D8CF-BDD6-0CC333A51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905EE-3DFD-41EC-ACE0-0C1953C31BB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2615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5FA280-50BC-6E33-F7B4-BC52E9D51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3B6D13D-8F02-1CCF-CD6C-625FAE40B4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4B03F46-414E-08BA-9BCA-B1AE186121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41A98DA-99EB-65F0-DAAE-B0F0C2D24A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B84137C-D973-3B93-E8D9-C7E56EC319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52245BB7-DB19-D15E-8EA2-78C78246F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09BA-8018-4D37-867F-4349505B1892}" type="datetimeFigureOut">
              <a:rPr lang="de-DE" smtClean="0"/>
              <a:t>06.04.2024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6D4BF75-A754-7EA3-EC5B-2D9BF758F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C25AB5B-E61A-D12C-999C-EFE9E352E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905EE-3DFD-41EC-ACE0-0C1953C31BB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2177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DD6C07-9ABF-77E9-78EB-C22A65FDC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62784D1-B700-5CF6-25F5-FCB3F3BE6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09BA-8018-4D37-867F-4349505B1892}" type="datetimeFigureOut">
              <a:rPr lang="de-DE" smtClean="0"/>
              <a:t>06.04.2024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4C011C7-E1B8-3769-2355-E49B2F8FD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B3033D8-4786-158E-D9B6-325A75770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905EE-3DFD-41EC-ACE0-0C1953C31BB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4869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E5E4C96-E723-B23D-1480-95D1CD325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09BA-8018-4D37-867F-4349505B1892}" type="datetimeFigureOut">
              <a:rPr lang="de-DE" smtClean="0"/>
              <a:t>06.04.2024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1C50C7E-2E8C-D1DC-8D4B-925F35BC4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80B6A9B-2A8E-E027-2E28-C1570604B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905EE-3DFD-41EC-ACE0-0C1953C31BB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8513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F43EFA-8936-E82F-5EC6-D8F83C8AF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2E52FBB-C2E4-AEE3-E14F-B4E56CCC17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7131CB6-5884-F531-2DBB-A1A6823047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7A5C3C6-6E1E-8F3E-52D3-17345AF3E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09BA-8018-4D37-867F-4349505B1892}" type="datetimeFigureOut">
              <a:rPr lang="de-DE" smtClean="0"/>
              <a:t>06.04.2024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41CAB45-09D6-85C4-84F4-258FAD047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A547A95-53A2-524F-87BD-B57452191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905EE-3DFD-41EC-ACE0-0C1953C31BB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0953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709F0A-DF4E-16CE-BDC3-B5A11EA21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FD1BF39-41A9-C2D1-6E38-5F31AD1B96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2D482D8-B298-624E-30F8-321943DBD0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627F65E-B544-1716-BF61-E7EAEAD12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09BA-8018-4D37-867F-4349505B1892}" type="datetimeFigureOut">
              <a:rPr lang="de-DE" smtClean="0"/>
              <a:t>06.04.2024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7A0F11A-AED8-2E58-B291-64CEA402E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8E26285-3AA6-3AB7-838C-4E9F625DA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905EE-3DFD-41EC-ACE0-0C1953C31BB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3592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1AE054-D7E2-E06D-1950-670180579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689A285-7CCF-0D02-42D5-BF837A03DD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050A68A-2A15-296E-BDFE-83091611D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09BA-8018-4D37-867F-4349505B1892}" type="datetimeFigureOut">
              <a:rPr lang="de-DE" smtClean="0"/>
              <a:t>06.04.2024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0D862E2-51A3-49AE-EEF0-C5E871FAB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9799F92-1872-241E-D3BC-E097384DD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905EE-3DFD-41EC-ACE0-0C1953C31BB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473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929647F6-EC93-4041-1C84-B917B3E00D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B082FE2-ECD7-B125-B47D-FD7827C2BE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6AB6FFA-81A4-EDFF-57D3-57FD86C2B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09BA-8018-4D37-867F-4349505B1892}" type="datetimeFigureOut">
              <a:rPr lang="de-DE" smtClean="0"/>
              <a:t>06.04.2024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CD2381E-D2DE-70D1-1EA2-58ADB3337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2E5103C-089C-8934-03B6-B3CD354D8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905EE-3DFD-41EC-ACE0-0C1953C31BB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1294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FE5C4E07-54A4-1CBE-0193-BF7B05BD6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1A307C6-2F28-5C37-AC9E-3F32A3D318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03BA3D6-C6CF-EFE4-3E69-99E5218D52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0F09BA-8018-4D37-867F-4349505B1892}" type="datetimeFigureOut">
              <a:rPr lang="de-DE" smtClean="0"/>
              <a:t>06.04.2024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D865761-0B43-2F6B-A612-257A208A7E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265E4DA-692E-CB9E-B23E-C67E39B6C5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6905EE-3DFD-41EC-ACE0-0C1953C31BB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964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https://pixabay.com/fr/%C3%A0-pied-randonn%C3%A9e-p%C3%A9destre-l-homme-308782/" TargetMode="External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D353DAF5-6A99-D694-BDA8-4B8157650B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3746" y="2238901"/>
            <a:ext cx="3299731" cy="3335046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66B1A1E-9D4A-C991-037C-26310A0B55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266756" y="2616392"/>
            <a:ext cx="479861" cy="474154"/>
          </a:xfrm>
          <a:prstGeom prst="rect">
            <a:avLst/>
          </a:prstGeom>
          <a:ln>
            <a:noFill/>
          </a:ln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61019FC8-0BB4-7D69-5DF3-576DFFCB07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4549" y="3255865"/>
            <a:ext cx="517365" cy="460495"/>
          </a:xfrm>
          <a:prstGeom prst="rect">
            <a:avLst/>
          </a:prstGeom>
          <a:ln>
            <a:noFill/>
          </a:ln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9CEB9EF-0956-E67E-F92C-21D43B309D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31670" y="2290870"/>
            <a:ext cx="410159" cy="381615"/>
          </a:xfrm>
          <a:prstGeom prst="rect">
            <a:avLst/>
          </a:prstGeom>
          <a:ln>
            <a:noFill/>
          </a:ln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A3B791F4-7C39-4336-4300-D14810EC17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7450" y="4468556"/>
            <a:ext cx="451835" cy="494540"/>
          </a:xfrm>
          <a:prstGeom prst="rect">
            <a:avLst/>
          </a:prstGeom>
          <a:ln>
            <a:noFill/>
          </a:ln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8E528D2C-56CE-16F0-764E-7433E36F7D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89367" y="3812083"/>
            <a:ext cx="450875" cy="494540"/>
          </a:xfrm>
          <a:prstGeom prst="rect">
            <a:avLst/>
          </a:prstGeom>
          <a:ln>
            <a:noFill/>
          </a:ln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DD933FD6-B1F5-A453-7AB2-3EF1A46ACD5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34215" y="4743524"/>
            <a:ext cx="541584" cy="570834"/>
          </a:xfrm>
          <a:prstGeom prst="rect">
            <a:avLst/>
          </a:prstGeom>
          <a:ln>
            <a:noFill/>
          </a:ln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BBBB1878-4478-D149-AF29-0AF5D66AC832}"/>
              </a:ext>
            </a:extLst>
          </p:cNvPr>
          <p:cNvSpPr txBox="1"/>
          <p:nvPr/>
        </p:nvSpPr>
        <p:spPr>
          <a:xfrm>
            <a:off x="391203" y="-1712"/>
            <a:ext cx="59245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>
                <a:latin typeface="Arial" panose="020B0604020202020204" pitchFamily="34" charset="0"/>
                <a:cs typeface="Arial" panose="020B0604020202020204" pitchFamily="34" charset="0"/>
              </a:rPr>
              <a:t>Ökumenische Wanderung</a:t>
            </a:r>
          </a:p>
          <a:p>
            <a:pPr algn="ctr"/>
            <a:r>
              <a:rPr lang="de-DE" sz="3200" b="1" dirty="0">
                <a:latin typeface="Arial" panose="020B0604020202020204" pitchFamily="34" charset="0"/>
                <a:cs typeface="Arial" panose="020B0604020202020204" pitchFamily="34" charset="0"/>
              </a:rPr>
              <a:t>am 04.05.2024</a:t>
            </a:r>
            <a:endParaRPr lang="de-DE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9BFC0BB3-DF2A-DF0F-E04C-2BD9BBD39214}"/>
              </a:ext>
            </a:extLst>
          </p:cNvPr>
          <p:cNvSpPr txBox="1"/>
          <p:nvPr/>
        </p:nvSpPr>
        <p:spPr>
          <a:xfrm>
            <a:off x="1580407" y="1210776"/>
            <a:ext cx="3952611" cy="992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de-DE" sz="2000" b="1" kern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St. Lucia </a:t>
            </a:r>
            <a:r>
              <a:rPr lang="de-DE" sz="2000" b="1" kern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Terheeg</a:t>
            </a:r>
            <a:br>
              <a:rPr lang="de-DE" sz="2000" b="1" kern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de-DE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</a:t>
            </a:r>
            <a:r>
              <a:rPr lang="de-DE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Terheeg</a:t>
            </a:r>
            <a:r>
              <a:rPr lang="de-DE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/ Am </a:t>
            </a:r>
            <a:r>
              <a:rPr lang="de-DE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Grubusch</a:t>
            </a:r>
            <a:r>
              <a:rPr lang="de-DE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br>
              <a:rPr lang="de-DE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e-DE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Erkelenz - </a:t>
            </a:r>
            <a:r>
              <a:rPr lang="de-DE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Terheeg</a:t>
            </a:r>
            <a:endParaRPr lang="de-DE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88C60525-34BD-1E75-1361-8C92290881D3}"/>
              </a:ext>
            </a:extLst>
          </p:cNvPr>
          <p:cNvSpPr txBox="1"/>
          <p:nvPr/>
        </p:nvSpPr>
        <p:spPr>
          <a:xfrm>
            <a:off x="1334527" y="5754712"/>
            <a:ext cx="4444373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St. Petrus Keyenberg / Kuckum</a:t>
            </a:r>
            <a:br>
              <a:rPr lang="de-DE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de-DE" b="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 St. Petrus 1, Erkelenz</a:t>
            </a:r>
            <a:endParaRPr lang="de-DE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6AD817EB-48CA-9F95-0BE7-EC4004DC38A4}"/>
              </a:ext>
            </a:extLst>
          </p:cNvPr>
          <p:cNvSpPr txBox="1"/>
          <p:nvPr/>
        </p:nvSpPr>
        <p:spPr>
          <a:xfrm>
            <a:off x="183642" y="2694516"/>
            <a:ext cx="85254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Neuhaus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3EA342EB-F860-FE8F-A749-3AC5966B0997}"/>
              </a:ext>
            </a:extLst>
          </p:cNvPr>
          <p:cNvSpPr txBox="1"/>
          <p:nvPr/>
        </p:nvSpPr>
        <p:spPr>
          <a:xfrm>
            <a:off x="-14474" y="4548594"/>
            <a:ext cx="108516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Mennekrath</a:t>
            </a:r>
            <a:endParaRPr lang="de-DE" sz="12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1" name="Flussdiagramm: Verbinder 20">
            <a:extLst>
              <a:ext uri="{FF2B5EF4-FFF2-40B4-BE49-F238E27FC236}">
                <a16:creationId xmlns:a16="http://schemas.microsoft.com/office/drawing/2014/main" id="{00C320E6-94A2-9DD9-6B21-4A05449AD6C8}"/>
              </a:ext>
            </a:extLst>
          </p:cNvPr>
          <p:cNvSpPr/>
          <p:nvPr/>
        </p:nvSpPr>
        <p:spPr>
          <a:xfrm>
            <a:off x="1701115" y="2026249"/>
            <a:ext cx="205261" cy="170121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Flussdiagramm: Verbinder 21">
            <a:extLst>
              <a:ext uri="{FF2B5EF4-FFF2-40B4-BE49-F238E27FC236}">
                <a16:creationId xmlns:a16="http://schemas.microsoft.com/office/drawing/2014/main" id="{2A165214-7664-C7BB-D37C-C53E1A8CEE95}"/>
              </a:ext>
            </a:extLst>
          </p:cNvPr>
          <p:cNvSpPr/>
          <p:nvPr/>
        </p:nvSpPr>
        <p:spPr>
          <a:xfrm>
            <a:off x="976709" y="2743253"/>
            <a:ext cx="205261" cy="170121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Flussdiagramm: Verbinder 22">
            <a:extLst>
              <a:ext uri="{FF2B5EF4-FFF2-40B4-BE49-F238E27FC236}">
                <a16:creationId xmlns:a16="http://schemas.microsoft.com/office/drawing/2014/main" id="{E635FB80-E72F-274B-C0E3-4F995CF14546}"/>
              </a:ext>
            </a:extLst>
          </p:cNvPr>
          <p:cNvSpPr/>
          <p:nvPr/>
        </p:nvSpPr>
        <p:spPr>
          <a:xfrm>
            <a:off x="980503" y="4594420"/>
            <a:ext cx="205261" cy="170121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Flussdiagramm: Verbinder 23">
            <a:extLst>
              <a:ext uri="{FF2B5EF4-FFF2-40B4-BE49-F238E27FC236}">
                <a16:creationId xmlns:a16="http://schemas.microsoft.com/office/drawing/2014/main" id="{0FBDD492-FE90-52BA-C308-4D734120DCFA}"/>
              </a:ext>
            </a:extLst>
          </p:cNvPr>
          <p:cNvSpPr/>
          <p:nvPr/>
        </p:nvSpPr>
        <p:spPr>
          <a:xfrm>
            <a:off x="1701115" y="5588910"/>
            <a:ext cx="205261" cy="170121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6" name="Verbinder: gekrümmt 25">
            <a:extLst>
              <a:ext uri="{FF2B5EF4-FFF2-40B4-BE49-F238E27FC236}">
                <a16:creationId xmlns:a16="http://schemas.microsoft.com/office/drawing/2014/main" id="{3B24DB43-8C84-C856-E543-F978429E242F}"/>
              </a:ext>
            </a:extLst>
          </p:cNvPr>
          <p:cNvCxnSpPr>
            <a:stCxn id="21" idx="2"/>
            <a:endCxn id="22" idx="0"/>
          </p:cNvCxnSpPr>
          <p:nvPr/>
        </p:nvCxnSpPr>
        <p:spPr>
          <a:xfrm rot="10800000" flipV="1">
            <a:off x="1079341" y="2111309"/>
            <a:ext cx="621775" cy="631943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mit Pfeil 27">
            <a:extLst>
              <a:ext uri="{FF2B5EF4-FFF2-40B4-BE49-F238E27FC236}">
                <a16:creationId xmlns:a16="http://schemas.microsoft.com/office/drawing/2014/main" id="{921CBB27-08DF-F776-2A98-FA6CF6243405}"/>
              </a:ext>
            </a:extLst>
          </p:cNvPr>
          <p:cNvCxnSpPr>
            <a:cxnSpLocks/>
          </p:cNvCxnSpPr>
          <p:nvPr/>
        </p:nvCxnSpPr>
        <p:spPr>
          <a:xfrm>
            <a:off x="1080796" y="2924710"/>
            <a:ext cx="2034" cy="16713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Verbinder: gekrümmt 30">
            <a:extLst>
              <a:ext uri="{FF2B5EF4-FFF2-40B4-BE49-F238E27FC236}">
                <a16:creationId xmlns:a16="http://schemas.microsoft.com/office/drawing/2014/main" id="{091523D8-0FFF-6A05-7C09-5CE4EDED644E}"/>
              </a:ext>
            </a:extLst>
          </p:cNvPr>
          <p:cNvCxnSpPr>
            <a:stCxn id="23" idx="4"/>
            <a:endCxn id="24" idx="2"/>
          </p:cNvCxnSpPr>
          <p:nvPr/>
        </p:nvCxnSpPr>
        <p:spPr>
          <a:xfrm rot="16200000" flipH="1">
            <a:off x="937409" y="4910265"/>
            <a:ext cx="909430" cy="617981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Flussdiagramm: Verbinder 31">
            <a:extLst>
              <a:ext uri="{FF2B5EF4-FFF2-40B4-BE49-F238E27FC236}">
                <a16:creationId xmlns:a16="http://schemas.microsoft.com/office/drawing/2014/main" id="{40151292-03E4-11C6-C917-1BDE24DA0C6E}"/>
              </a:ext>
            </a:extLst>
          </p:cNvPr>
          <p:cNvSpPr/>
          <p:nvPr/>
        </p:nvSpPr>
        <p:spPr>
          <a:xfrm>
            <a:off x="5017672" y="2026075"/>
            <a:ext cx="205261" cy="170121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Flussdiagramm: Verbinder 32">
            <a:extLst>
              <a:ext uri="{FF2B5EF4-FFF2-40B4-BE49-F238E27FC236}">
                <a16:creationId xmlns:a16="http://schemas.microsoft.com/office/drawing/2014/main" id="{19A65529-37E9-78C4-019D-77C987ABBF94}"/>
              </a:ext>
            </a:extLst>
          </p:cNvPr>
          <p:cNvSpPr/>
          <p:nvPr/>
        </p:nvSpPr>
        <p:spPr>
          <a:xfrm>
            <a:off x="5017672" y="5594563"/>
            <a:ext cx="205261" cy="170121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7" name="Grafik 36">
            <a:extLst>
              <a:ext uri="{FF2B5EF4-FFF2-40B4-BE49-F238E27FC236}">
                <a16:creationId xmlns:a16="http://schemas.microsoft.com/office/drawing/2014/main" id="{09F1586B-76F1-7495-FE7F-60F2A30FCD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103313" y="2708582"/>
            <a:ext cx="465412" cy="459877"/>
          </a:xfrm>
          <a:prstGeom prst="rect">
            <a:avLst/>
          </a:prstGeom>
          <a:ln>
            <a:noFill/>
          </a:ln>
        </p:spPr>
      </p:pic>
      <p:pic>
        <p:nvPicPr>
          <p:cNvPr id="38" name="Grafik 37">
            <a:extLst>
              <a:ext uri="{FF2B5EF4-FFF2-40B4-BE49-F238E27FC236}">
                <a16:creationId xmlns:a16="http://schemas.microsoft.com/office/drawing/2014/main" id="{8DAD6D72-E278-50CD-00AF-08D523576E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7846" y="3231443"/>
            <a:ext cx="494704" cy="440325"/>
          </a:xfrm>
          <a:prstGeom prst="rect">
            <a:avLst/>
          </a:prstGeom>
          <a:ln>
            <a:noFill/>
          </a:ln>
        </p:spPr>
      </p:pic>
      <p:pic>
        <p:nvPicPr>
          <p:cNvPr id="39" name="Grafik 38">
            <a:extLst>
              <a:ext uri="{FF2B5EF4-FFF2-40B4-BE49-F238E27FC236}">
                <a16:creationId xmlns:a16="http://schemas.microsoft.com/office/drawing/2014/main" id="{3F0F9318-8354-1554-A2D9-17AE773C5A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1028" y="4188188"/>
            <a:ext cx="479459" cy="524775"/>
          </a:xfrm>
          <a:prstGeom prst="rect">
            <a:avLst/>
          </a:prstGeom>
          <a:ln>
            <a:noFill/>
          </a:ln>
        </p:spPr>
      </p:pic>
      <p:pic>
        <p:nvPicPr>
          <p:cNvPr id="40" name="Grafik 39">
            <a:extLst>
              <a:ext uri="{FF2B5EF4-FFF2-40B4-BE49-F238E27FC236}">
                <a16:creationId xmlns:a16="http://schemas.microsoft.com/office/drawing/2014/main" id="{231B484E-3CBF-1246-CB11-CD6968138F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99859" y="3694979"/>
            <a:ext cx="421799" cy="462648"/>
          </a:xfrm>
          <a:prstGeom prst="rect">
            <a:avLst/>
          </a:prstGeom>
          <a:ln>
            <a:noFill/>
          </a:ln>
        </p:spPr>
      </p:pic>
      <p:sp>
        <p:nvSpPr>
          <p:cNvPr id="69" name="Flussdiagramm: Verbinder 68">
            <a:extLst>
              <a:ext uri="{FF2B5EF4-FFF2-40B4-BE49-F238E27FC236}">
                <a16:creationId xmlns:a16="http://schemas.microsoft.com/office/drawing/2014/main" id="{CDA152A3-F09E-4C7E-26DD-8D21247CCB1E}"/>
              </a:ext>
            </a:extLst>
          </p:cNvPr>
          <p:cNvSpPr/>
          <p:nvPr/>
        </p:nvSpPr>
        <p:spPr>
          <a:xfrm>
            <a:off x="5901171" y="3695576"/>
            <a:ext cx="205261" cy="170121"/>
          </a:xfrm>
          <a:prstGeom prst="flowChartConnec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72" name="Verbinder: gekrümmt 71">
            <a:extLst>
              <a:ext uri="{FF2B5EF4-FFF2-40B4-BE49-F238E27FC236}">
                <a16:creationId xmlns:a16="http://schemas.microsoft.com/office/drawing/2014/main" id="{4FA460EE-D7A0-317E-9AEB-B44FF8A2671A}"/>
              </a:ext>
            </a:extLst>
          </p:cNvPr>
          <p:cNvCxnSpPr>
            <a:cxnSpLocks/>
            <a:stCxn id="33" idx="6"/>
            <a:endCxn id="69" idx="4"/>
          </p:cNvCxnSpPr>
          <p:nvPr/>
        </p:nvCxnSpPr>
        <p:spPr>
          <a:xfrm flipV="1">
            <a:off x="5222933" y="3865697"/>
            <a:ext cx="780869" cy="1813927"/>
          </a:xfrm>
          <a:prstGeom prst="curved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Verbinder: gekrümmt 73">
            <a:extLst>
              <a:ext uri="{FF2B5EF4-FFF2-40B4-BE49-F238E27FC236}">
                <a16:creationId xmlns:a16="http://schemas.microsoft.com/office/drawing/2014/main" id="{4CF861D0-FF9F-1809-4A2C-800A4E8723D4}"/>
              </a:ext>
            </a:extLst>
          </p:cNvPr>
          <p:cNvCxnSpPr>
            <a:cxnSpLocks/>
            <a:stCxn id="69" idx="0"/>
            <a:endCxn id="32" idx="6"/>
          </p:cNvCxnSpPr>
          <p:nvPr/>
        </p:nvCxnSpPr>
        <p:spPr>
          <a:xfrm rot="16200000" flipV="1">
            <a:off x="4821148" y="2512921"/>
            <a:ext cx="1584440" cy="780869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Gerader Verbinder 79">
            <a:extLst>
              <a:ext uri="{FF2B5EF4-FFF2-40B4-BE49-F238E27FC236}">
                <a16:creationId xmlns:a16="http://schemas.microsoft.com/office/drawing/2014/main" id="{E7E5985B-043C-B62E-A604-B2002FB4C8A4}"/>
              </a:ext>
            </a:extLst>
          </p:cNvPr>
          <p:cNvCxnSpPr>
            <a:cxnSpLocks/>
          </p:cNvCxnSpPr>
          <p:nvPr/>
        </p:nvCxnSpPr>
        <p:spPr>
          <a:xfrm flipH="1" flipV="1">
            <a:off x="5999892" y="3585557"/>
            <a:ext cx="1" cy="2801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939B9D86-CE1F-9DCD-9E50-C4A8FEA0881C}"/>
              </a:ext>
            </a:extLst>
          </p:cNvPr>
          <p:cNvSpPr txBox="1"/>
          <p:nvPr/>
        </p:nvSpPr>
        <p:spPr>
          <a:xfrm>
            <a:off x="6762306" y="98000"/>
            <a:ext cx="5167423" cy="6632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DE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Ablauf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Wann		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04.05.2024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Beginn	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10:00 Uhr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Start	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1600" kern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St. Lucia </a:t>
            </a:r>
            <a:r>
              <a:rPr lang="de-DE" sz="1600" kern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Terheeg</a:t>
            </a:r>
            <a:br>
              <a:rPr lang="de-DE" sz="1600" kern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de-DE" sz="1600" kern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	(Parkmöglichkeit vorhanden)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Ziel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St. Petrus Keyenberg/Kuckum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Wegstrecke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	ca. 4 km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Wegverlauf	</a:t>
            </a:r>
            <a:r>
              <a:rPr lang="de-DE" sz="1600" dirty="0" err="1">
                <a:latin typeface="Arial" panose="020B0604020202020204" pitchFamily="34" charset="0"/>
                <a:cs typeface="Arial" panose="020B0604020202020204" pitchFamily="34" charset="0"/>
              </a:rPr>
              <a:t>Terheeg</a:t>
            </a:r>
            <a:b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		Neuhaus</a:t>
            </a:r>
            <a:b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1600" dirty="0" err="1">
                <a:latin typeface="Arial" panose="020B0604020202020204" pitchFamily="34" charset="0"/>
                <a:cs typeface="Arial" panose="020B0604020202020204" pitchFamily="34" charset="0"/>
              </a:rPr>
              <a:t>Mennekrath</a:t>
            </a:r>
            <a:b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		Keyenberg (neu)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Wegstrecke ist barrierefrei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Rückweg in Eigenorganisation</a:t>
            </a:r>
            <a:b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(bei Bedarf mit dem Kleinbus der ev. Gemeinde)</a:t>
            </a:r>
          </a:p>
          <a:p>
            <a:pPr>
              <a:spcAft>
                <a:spcPts val="600"/>
              </a:spcAft>
            </a:pPr>
            <a:r>
              <a:rPr lang="de-DE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Programm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Führung in St. Lucia </a:t>
            </a:r>
            <a:r>
              <a:rPr lang="de-DE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Terheeg</a:t>
            </a:r>
            <a:endParaRPr lang="de-D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Unterwegs Informationen zu Land und Leuten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Zwischendurch kurze Andachten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Mittagessen und Getränke in St. Petrus</a:t>
            </a:r>
            <a:b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(zum Selbstkostenpreis)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Führung in St. Petrus Keyenberg/Kuckum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A5E5D510-DFAF-1A41-9D04-06AA401CE82C}"/>
              </a:ext>
            </a:extLst>
          </p:cNvPr>
          <p:cNvSpPr txBox="1"/>
          <p:nvPr/>
        </p:nvSpPr>
        <p:spPr>
          <a:xfrm>
            <a:off x="1231426" y="6549790"/>
            <a:ext cx="44443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Organisiert durch den </a:t>
            </a:r>
            <a:r>
              <a:rPr lang="de-DE" sz="1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Ökumenekreis</a:t>
            </a:r>
            <a:r>
              <a:rPr lang="de-DE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Erkelenz</a:t>
            </a:r>
          </a:p>
        </p:txBody>
      </p:sp>
      <p:cxnSp>
        <p:nvCxnSpPr>
          <p:cNvPr id="29" name="Gerader Verbinder 28">
            <a:extLst>
              <a:ext uri="{FF2B5EF4-FFF2-40B4-BE49-F238E27FC236}">
                <a16:creationId xmlns:a16="http://schemas.microsoft.com/office/drawing/2014/main" id="{328790E4-81F7-8ED0-648A-C9E6F500C484}"/>
              </a:ext>
            </a:extLst>
          </p:cNvPr>
          <p:cNvCxnSpPr>
            <a:cxnSpLocks/>
          </p:cNvCxnSpPr>
          <p:nvPr/>
        </p:nvCxnSpPr>
        <p:spPr>
          <a:xfrm>
            <a:off x="262271" y="1117437"/>
            <a:ext cx="5833729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32376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150</Words>
  <Application>Microsoft Office PowerPoint</Application>
  <PresentationFormat>Breitbild</PresentationFormat>
  <Paragraphs>22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Michael Hirzel</dc:creator>
  <cp:lastModifiedBy>Michael Hirzel</cp:lastModifiedBy>
  <cp:revision>19</cp:revision>
  <dcterms:created xsi:type="dcterms:W3CDTF">2024-02-26T19:25:46Z</dcterms:created>
  <dcterms:modified xsi:type="dcterms:W3CDTF">2024-04-06T19:27:07Z</dcterms:modified>
</cp:coreProperties>
</file>